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8" r:id="rId3"/>
    <p:sldId id="257" r:id="rId4"/>
    <p:sldId id="259" r:id="rId5"/>
    <p:sldId id="260" r:id="rId6"/>
    <p:sldId id="265" r:id="rId7"/>
    <p:sldId id="266" r:id="rId8"/>
    <p:sldId id="264" r:id="rId9"/>
    <p:sldId id="263" r:id="rId10"/>
    <p:sldId id="262" r:id="rId11"/>
    <p:sldId id="268" r:id="rId12"/>
    <p:sldId id="269" r:id="rId13"/>
    <p:sldId id="270" r:id="rId14"/>
    <p:sldId id="271" r:id="rId15"/>
    <p:sldId id="272" r:id="rId16"/>
    <p:sldId id="267" r:id="rId17"/>
    <p:sldId id="273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849C45-3EB9-46A1-9E49-8240825E857C}" type="datetimeFigureOut">
              <a:rPr lang="en-US" smtClean="0"/>
              <a:pPr/>
              <a:t>3/8/2016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A5CB6-E0F7-4E76-B286-B5D12E8C47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849C45-3EB9-46A1-9E49-8240825E857C}" type="datetimeFigureOut">
              <a:rPr lang="en-US" smtClean="0"/>
              <a:pPr/>
              <a:t>3/8/2016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A5CB6-E0F7-4E76-B286-B5D12E8C47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849C45-3EB9-46A1-9E49-8240825E857C}" type="datetimeFigureOut">
              <a:rPr lang="en-US" smtClean="0"/>
              <a:pPr/>
              <a:t>3/8/2016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A5CB6-E0F7-4E76-B286-B5D12E8C47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849C45-3EB9-46A1-9E49-8240825E857C}" type="datetimeFigureOut">
              <a:rPr lang="en-US" smtClean="0"/>
              <a:pPr/>
              <a:t>3/8/2016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A5CB6-E0F7-4E76-B286-B5D12E8C47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849C45-3EB9-46A1-9E49-8240825E857C}" type="datetimeFigureOut">
              <a:rPr lang="en-US" smtClean="0"/>
              <a:pPr/>
              <a:t>3/8/2016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A5CB6-E0F7-4E76-B286-B5D12E8C47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849C45-3EB9-46A1-9E49-8240825E857C}" type="datetimeFigureOut">
              <a:rPr lang="en-US" smtClean="0"/>
              <a:pPr/>
              <a:t>3/8/2016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A5CB6-E0F7-4E76-B286-B5D12E8C47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849C45-3EB9-46A1-9E49-8240825E857C}" type="datetimeFigureOut">
              <a:rPr lang="en-US" smtClean="0"/>
              <a:pPr/>
              <a:t>3/8/2016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A5CB6-E0F7-4E76-B286-B5D12E8C47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849C45-3EB9-46A1-9E49-8240825E857C}" type="datetimeFigureOut">
              <a:rPr lang="en-US" smtClean="0"/>
              <a:pPr/>
              <a:t>3/8/2016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A5CB6-E0F7-4E76-B286-B5D12E8C47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DD849C45-3EB9-46A1-9E49-8240825E857C}" type="datetimeFigureOut">
              <a:rPr lang="en-US" smtClean="0"/>
              <a:pPr/>
              <a:t>3/8/2016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8EEA5CB6-E0F7-4E76-B286-B5D12E8C47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849C45-3EB9-46A1-9E49-8240825E857C}" type="datetimeFigureOut">
              <a:rPr lang="en-US" smtClean="0"/>
              <a:pPr/>
              <a:t>3/8/2016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A5CB6-E0F7-4E76-B286-B5D12E8C47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849C45-3EB9-46A1-9E49-8240825E857C}" type="datetimeFigureOut">
              <a:rPr lang="en-US" smtClean="0"/>
              <a:pPr/>
              <a:t>3/8/2016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EEA5CB6-E0F7-4E76-B286-B5D12E8C47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D849C45-3EB9-46A1-9E49-8240825E857C}" type="datetimeFigureOut">
              <a:rPr lang="en-US" smtClean="0"/>
              <a:pPr/>
              <a:t>3/8/2016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8EEA5CB6-E0F7-4E76-B286-B5D12E8C47C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8800" dirty="0" smtClean="0">
                <a:solidFill>
                  <a:srgbClr val="C00000"/>
                </a:solidFill>
              </a:rPr>
              <a:t> Integers</a:t>
            </a:r>
            <a:endParaRPr lang="en-US" sz="8800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572000"/>
            <a:ext cx="6400800" cy="1066800"/>
          </a:xfrm>
        </p:spPr>
        <p:txBody>
          <a:bodyPr/>
          <a:lstStyle/>
          <a:p>
            <a:r>
              <a:rPr lang="en-US" dirty="0" smtClean="0">
                <a:solidFill>
                  <a:srgbClr val="FFC000"/>
                </a:solidFill>
              </a:rPr>
              <a:t>FOR  CLASS 6</a:t>
            </a:r>
            <a:endParaRPr lang="en-US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162800" cy="82296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050" name="Picture 2" descr="C:\Documents and Settings\Students\Desktop\mathematics-for-grade-6-integers-2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0" y="0"/>
            <a:ext cx="8686800" cy="674955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7" name="Picture 3" descr="C:\Documents and Settings\Students\Desktop\mathematics-for-grade-6-integers-4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457200"/>
            <a:ext cx="8119515" cy="6096000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C:\Documents and Settings\Students\Desktop\mathematics-for-grade-6-integers-5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24192"/>
            <a:ext cx="9102232" cy="68338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C:\Documents and Settings\Students\Desktop\mathematics-for-grade-6-integers-6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51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NUMBER LINE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664653" y="2819400"/>
            <a:ext cx="8479347" cy="236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C:\Documents and Settings\Student.ADMIN\Desktop\integers 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0" y="-228600"/>
            <a:ext cx="9803233" cy="736010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C:\Documents and Settings\Student.ADMIN\Desktop\integers 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-7166"/>
            <a:ext cx="9144000" cy="686516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C:\Documents and Settings\Student.ADMIN\Desktop\integer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38376" y="-357763"/>
            <a:ext cx="9610976" cy="721576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0" y="-171450"/>
            <a:ext cx="93726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001000" cy="685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REAL LIFE EXAMPLES</a:t>
            </a:r>
            <a:endParaRPr lang="en-US" dirty="0"/>
          </a:p>
        </p:txBody>
      </p:sp>
      <p:pic>
        <p:nvPicPr>
          <p:cNvPr id="1026" name="Picture 2" descr="C:\Documents and Settings\Student.ADMIN\Desktop\integers 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Documents and Settings\Student.ADMIN\Desktop\integers 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C:\Documents and Settings\Student.ADMIN\Desktop\integers 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594782" y="-76201"/>
            <a:ext cx="9738782" cy="73040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C:\Documents and Settings\Student.ADMIN\Desktop\integers 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C:\Documents and Settings\Student.ADMIN\Desktop\integers 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 descr="C:\Documents and Settings\Student.ADMIN\Desktop\integers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7" name="Picture 3" descr="C:\Documents and Settings\Student.ADMIN\Desktop\integers1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Made by   -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 </a:t>
            </a:r>
            <a:r>
              <a:rPr lang="en-US" dirty="0" smtClean="0"/>
              <a:t>                           </a:t>
            </a:r>
            <a:r>
              <a:rPr lang="en-US" dirty="0" err="1" smtClean="0"/>
              <a:t>Madhu</a:t>
            </a:r>
            <a:r>
              <a:rPr lang="en-US" dirty="0" smtClean="0"/>
              <a:t> </a:t>
            </a:r>
            <a:r>
              <a:rPr lang="en-US" dirty="0" err="1" smtClean="0"/>
              <a:t>Saluja</a:t>
            </a:r>
            <a:endParaRPr lang="en-US" dirty="0" smtClean="0"/>
          </a:p>
          <a:p>
            <a:r>
              <a:rPr lang="en-US" dirty="0" smtClean="0"/>
              <a:t> </a:t>
            </a:r>
            <a:r>
              <a:rPr lang="en-US" dirty="0" smtClean="0"/>
              <a:t>                           </a:t>
            </a:r>
            <a:r>
              <a:rPr lang="en-US" dirty="0" err="1" smtClean="0"/>
              <a:t>Deepali</a:t>
            </a:r>
            <a:r>
              <a:rPr lang="en-US" dirty="0" smtClean="0"/>
              <a:t> Jain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98</TotalTime>
  <Words>19</Words>
  <Application>Microsoft Office PowerPoint</Application>
  <PresentationFormat>On-screen Show (4:3)</PresentationFormat>
  <Paragraphs>12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Metro</vt:lpstr>
      <vt:lpstr> Integers</vt:lpstr>
      <vt:lpstr>Slide 2</vt:lpstr>
      <vt:lpstr>Slide 3</vt:lpstr>
      <vt:lpstr>Slide 4</vt:lpstr>
      <vt:lpstr>Slide 5</vt:lpstr>
      <vt:lpstr>NUMBER LINE</vt:lpstr>
      <vt:lpstr>Slide 7</vt:lpstr>
      <vt:lpstr>Slide 8</vt:lpstr>
      <vt:lpstr>Slide 9</vt:lpstr>
      <vt:lpstr>Slide 10</vt:lpstr>
      <vt:lpstr>REAL LIFE EXAMPLES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an integer?</dc:title>
  <dc:creator>Students</dc:creator>
  <cp:lastModifiedBy>Student</cp:lastModifiedBy>
  <cp:revision>24</cp:revision>
  <dcterms:created xsi:type="dcterms:W3CDTF">2016-03-08T06:18:06Z</dcterms:created>
  <dcterms:modified xsi:type="dcterms:W3CDTF">2016-03-08T08:06:52Z</dcterms:modified>
</cp:coreProperties>
</file>